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4"/>
    <p:sldId id="257" r:id="rId15"/>
    <p:sldId id="258" r:id="rId1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Arial" charset="1" panose="020B0502020202020204"/>
      <p:regular r:id="rId10"/>
    </p:embeddedFont>
    <p:embeddedFont>
      <p:font typeface="Arial Bold" charset="1" panose="020B0802020202020204"/>
      <p:regular r:id="rId11"/>
    </p:embeddedFont>
    <p:embeddedFont>
      <p:font typeface="Arial Italics" charset="1" panose="020B0502020202090204"/>
      <p:regular r:id="rId12"/>
    </p:embeddedFont>
    <p:embeddedFont>
      <p:font typeface="Arial Bold Italics" charset="1" panose="020B0802020202090204"/>
      <p:regular r:id="rId13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slides/slide1.xml" Type="http://schemas.openxmlformats.org/officeDocument/2006/relationships/slide"/><Relationship Id="rId15" Target="slides/slide2.xml" Type="http://schemas.openxmlformats.org/officeDocument/2006/relationships/slide"/><Relationship Id="rId16" Target="slides/slide3.xml" Type="http://schemas.openxmlformats.org/officeDocument/2006/relationships/slide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jpeg>
</file>

<file path=ppt/media/image5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jpe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5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1352" y="2620054"/>
            <a:ext cx="7995991" cy="5046893"/>
          </a:xfrm>
          <a:custGeom>
            <a:avLst/>
            <a:gdLst/>
            <a:ahLst/>
            <a:cxnLst/>
            <a:rect r="r" b="b" t="t" l="l"/>
            <a:pathLst>
              <a:path h="5046893" w="7995991">
                <a:moveTo>
                  <a:pt x="0" y="0"/>
                </a:moveTo>
                <a:lnTo>
                  <a:pt x="7995991" y="0"/>
                </a:lnTo>
                <a:lnTo>
                  <a:pt x="7995991" y="5046892"/>
                </a:lnTo>
                <a:lnTo>
                  <a:pt x="0" y="504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32" t="0" r="-35908" b="-19286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AutoShape 5" id="5"/>
          <p:cNvSpPr/>
          <p:nvPr/>
        </p:nvSpPr>
        <p:spPr>
          <a:xfrm>
            <a:off x="6157428" y="5455865"/>
            <a:ext cx="6410379" cy="789138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Freeform 6" id="6"/>
          <p:cNvSpPr/>
          <p:nvPr/>
        </p:nvSpPr>
        <p:spPr>
          <a:xfrm flipH="false" flipV="false" rot="0">
            <a:off x="0" y="10213848"/>
            <a:ext cx="132229" cy="73152"/>
          </a:xfrm>
          <a:custGeom>
            <a:avLst/>
            <a:gdLst/>
            <a:ahLst/>
            <a:cxnLst/>
            <a:rect r="r" b="b" t="t" l="l"/>
            <a:pathLst>
              <a:path h="73152" w="132229">
                <a:moveTo>
                  <a:pt x="0" y="0"/>
                </a:moveTo>
                <a:lnTo>
                  <a:pt x="132229" y="0"/>
                </a:lnTo>
                <a:lnTo>
                  <a:pt x="132229" y="73152"/>
                </a:lnTo>
                <a:lnTo>
                  <a:pt x="0" y="73152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-93533" t="-21937" r="-91649" b="-883434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1259998" y="7994882"/>
            <a:ext cx="5405763" cy="896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 mulher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2730200" y="5685058"/>
            <a:ext cx="4672110" cy="896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400815" y="-257175"/>
            <a:ext cx="3199370" cy="122050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037"/>
              </a:lnSpc>
              <a:spcBef>
                <a:spcPct val="0"/>
              </a:spcBef>
            </a:pPr>
            <a:r>
              <a:rPr lang="en-US" sz="6455">
                <a:solidFill>
                  <a:srgbClr val="000000"/>
                </a:solidFill>
                <a:latin typeface="Arial"/>
              </a:rPr>
              <a:t>1° Cena 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471352" y="2620054"/>
            <a:ext cx="7995991" cy="5046893"/>
          </a:xfrm>
          <a:custGeom>
            <a:avLst/>
            <a:gdLst/>
            <a:ahLst/>
            <a:cxnLst/>
            <a:rect r="r" b="b" t="t" l="l"/>
            <a:pathLst>
              <a:path h="5046893" w="7995991">
                <a:moveTo>
                  <a:pt x="0" y="0"/>
                </a:moveTo>
                <a:lnTo>
                  <a:pt x="7995991" y="0"/>
                </a:lnTo>
                <a:lnTo>
                  <a:pt x="7995991" y="5046892"/>
                </a:lnTo>
                <a:lnTo>
                  <a:pt x="0" y="504689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532" t="0" r="-35908" b="-19286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" id="5"/>
          <p:cNvSpPr txBox="true"/>
          <p:nvPr/>
        </p:nvSpPr>
        <p:spPr>
          <a:xfrm rot="0">
            <a:off x="11259998" y="7994882"/>
            <a:ext cx="5405763" cy="896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 mulher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4037911" y="2508431"/>
            <a:ext cx="7827699" cy="2844484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11844509" y="1724046"/>
            <a:ext cx="6443491" cy="2547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Adição de pessoas (amigos e familiares dele)</a:t>
            </a:r>
          </a:p>
        </p:txBody>
      </p:sp>
      <p:sp>
        <p:nvSpPr>
          <p:cNvPr name="AutoShape 8" id="8"/>
          <p:cNvSpPr/>
          <p:nvPr/>
        </p:nvSpPr>
        <p:spPr>
          <a:xfrm>
            <a:off x="6157428" y="5455865"/>
            <a:ext cx="6410379" cy="789138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9" id="9"/>
          <p:cNvSpPr txBox="true"/>
          <p:nvPr/>
        </p:nvSpPr>
        <p:spPr>
          <a:xfrm rot="0">
            <a:off x="12730200" y="5685058"/>
            <a:ext cx="4672110" cy="896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2437667" y="-266700"/>
            <a:ext cx="3125666" cy="1280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9507"/>
              </a:lnSpc>
              <a:spcBef>
                <a:spcPct val="0"/>
              </a:spcBef>
            </a:pPr>
            <a:r>
              <a:rPr lang="en-US" sz="6790">
                <a:solidFill>
                  <a:srgbClr val="000000"/>
                </a:solidFill>
                <a:latin typeface="Arial"/>
              </a:rPr>
              <a:t>2° Cena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F6F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10800000">
            <a:off x="-1143000" y="0"/>
            <a:ext cx="10287000" cy="10287000"/>
          </a:xfrm>
          <a:custGeom>
            <a:avLst/>
            <a:gdLst/>
            <a:ahLst/>
            <a:cxnLst/>
            <a:rect r="r" b="b" t="t" l="l"/>
            <a:pathLst>
              <a:path h="10287000" w="10287000">
                <a:moveTo>
                  <a:pt x="0" y="0"/>
                </a:moveTo>
                <a:lnTo>
                  <a:pt x="10287000" y="0"/>
                </a:lnTo>
                <a:lnTo>
                  <a:pt x="1028700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567461" y="2405480"/>
            <a:ext cx="6866078" cy="5143417"/>
          </a:xfrm>
          <a:custGeom>
            <a:avLst/>
            <a:gdLst/>
            <a:ahLst/>
            <a:cxnLst/>
            <a:rect r="r" b="b" t="t" l="l"/>
            <a:pathLst>
              <a:path h="5143417" w="6866078">
                <a:moveTo>
                  <a:pt x="0" y="0"/>
                </a:moveTo>
                <a:lnTo>
                  <a:pt x="6866078" y="0"/>
                </a:lnTo>
                <a:lnTo>
                  <a:pt x="6866078" y="5143416"/>
                </a:lnTo>
                <a:lnTo>
                  <a:pt x="0" y="5143416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35479" t="0" r="-35094" b="0"/>
            </a:stretch>
          </a:blipFill>
        </p:spPr>
      </p:sp>
      <p:sp>
        <p:nvSpPr>
          <p:cNvPr name="AutoShape 4" id="4"/>
          <p:cNvSpPr/>
          <p:nvPr/>
        </p:nvSpPr>
        <p:spPr>
          <a:xfrm>
            <a:off x="2855122" y="5558661"/>
            <a:ext cx="7815925" cy="2876679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5" id="5"/>
          <p:cNvSpPr txBox="true"/>
          <p:nvPr/>
        </p:nvSpPr>
        <p:spPr>
          <a:xfrm rot="0">
            <a:off x="11156214" y="7739805"/>
            <a:ext cx="6448061" cy="25471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Remoção das mulheres e adição de amigos e familiares </a:t>
            </a:r>
          </a:p>
        </p:txBody>
      </p:sp>
      <p:sp>
        <p:nvSpPr>
          <p:cNvPr name="AutoShape 6" id="6"/>
          <p:cNvSpPr/>
          <p:nvPr/>
        </p:nvSpPr>
        <p:spPr>
          <a:xfrm flipV="true">
            <a:off x="4708306" y="3451924"/>
            <a:ext cx="7336328" cy="1691576"/>
          </a:xfrm>
          <a:prstGeom prst="line">
            <a:avLst/>
          </a:prstGeom>
          <a:ln cap="flat" w="219075">
            <a:solidFill>
              <a:srgbClr val="000000"/>
            </a:solidFill>
            <a:prstDash val="solid"/>
            <a:headEnd type="none" len="sm" w="sm"/>
            <a:tailEnd type="arrow" len="sm" w="med"/>
          </a:ln>
        </p:spPr>
      </p:sp>
      <p:sp>
        <p:nvSpPr>
          <p:cNvPr name="TextBox 7" id="7"/>
          <p:cNvSpPr txBox="true"/>
          <p:nvPr/>
        </p:nvSpPr>
        <p:spPr>
          <a:xfrm rot="0">
            <a:off x="12044634" y="2908670"/>
            <a:ext cx="6448061" cy="8960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0" indent="0" lvl="0">
              <a:lnSpc>
                <a:spcPts val="6618"/>
              </a:lnSpc>
              <a:spcBef>
                <a:spcPct val="0"/>
              </a:spcBef>
            </a:pPr>
            <a:r>
              <a:rPr lang="en-US" sz="4727">
                <a:solidFill>
                  <a:srgbClr val="000000"/>
                </a:solidFill>
                <a:latin typeface="Arial"/>
              </a:rPr>
              <a:t>Deixar ele adulto 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DAFwaRh9DmQ</dc:identifier>
  <dcterms:modified xsi:type="dcterms:W3CDTF">2011-08-01T06:04:30Z</dcterms:modified>
  <cp:revision>1</cp:revision>
  <dc:title>Remoção da mulher</dc:title>
</cp:coreProperties>
</file>

<file path=docProps/thumbnail.jpeg>
</file>